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1" r:id="rId25"/>
    <p:sldId id="280" r:id="rId26"/>
    <p:sldId id="282" r:id="rId27"/>
    <p:sldId id="283" r:id="rId28"/>
    <p:sldId id="284" r:id="rId29"/>
    <p:sldId id="285" r:id="rId30"/>
    <p:sldId id="286" r:id="rId31"/>
    <p:sldId id="287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10/5/2023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ПК ЖАНА ЛИЦЕНЗИЯ Т</a:t>
            </a:r>
            <a:r>
              <a:rPr lang="ky-KG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ҮРЛӨРҮ</a:t>
            </a: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ky-KG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-КЛАСС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794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4" y="613611"/>
            <a:ext cx="9973104" cy="562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937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4" y="613611"/>
            <a:ext cx="9973104" cy="562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479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5" y="613611"/>
            <a:ext cx="9973102" cy="562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30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5" y="613611"/>
            <a:ext cx="9973102" cy="562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819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6" y="613611"/>
            <a:ext cx="9973100" cy="562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404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6" y="613611"/>
            <a:ext cx="9973100" cy="562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804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6" y="613611"/>
            <a:ext cx="9973099" cy="562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5528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7" y="613611"/>
            <a:ext cx="9973097" cy="562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881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7" y="613611"/>
            <a:ext cx="9973097" cy="562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399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3" y="613611"/>
            <a:ext cx="9973095" cy="562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529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987" y="565485"/>
            <a:ext cx="10058400" cy="567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9285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3" y="613611"/>
            <a:ext cx="9973095" cy="5627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633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4" y="613611"/>
            <a:ext cx="9973093" cy="5627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5888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4" y="613611"/>
            <a:ext cx="9973093" cy="562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437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5" y="613611"/>
            <a:ext cx="9973091" cy="562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432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5" y="613611"/>
            <a:ext cx="9973091" cy="562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307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5" y="613611"/>
            <a:ext cx="9973091" cy="562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70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5" y="613611"/>
            <a:ext cx="9973090" cy="562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581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5" y="613611"/>
            <a:ext cx="9973090" cy="562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339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6" y="613611"/>
            <a:ext cx="9973088" cy="562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4421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6" y="613611"/>
            <a:ext cx="9973088" cy="562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716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987" y="565485"/>
            <a:ext cx="10058399" cy="567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7642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7" y="613611"/>
            <a:ext cx="9973086" cy="562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6419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47" y="613611"/>
            <a:ext cx="9973086" cy="562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742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987" y="565485"/>
            <a:ext cx="10058399" cy="567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573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988" y="613611"/>
            <a:ext cx="10058397" cy="562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557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3" y="613611"/>
            <a:ext cx="9973107" cy="562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339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3" y="613611"/>
            <a:ext cx="9973107" cy="562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124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3" y="613611"/>
            <a:ext cx="9973106" cy="562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878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33" y="613611"/>
            <a:ext cx="9973106" cy="562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726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9</TotalTime>
  <Words>7</Words>
  <Application>Microsoft Office PowerPoint</Application>
  <PresentationFormat>Широкоэкранный</PresentationFormat>
  <Paragraphs>2</Paragraphs>
  <Slides>31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31</vt:i4>
      </vt:variant>
    </vt:vector>
  </HeadingPairs>
  <TitlesOfParts>
    <vt:vector size="35" baseType="lpstr">
      <vt:lpstr>Arial</vt:lpstr>
      <vt:lpstr>Garamond</vt:lpstr>
      <vt:lpstr>Times New Roman</vt:lpstr>
      <vt:lpstr>Натуральные материалы</vt:lpstr>
      <vt:lpstr>ПК ЖАНА ЛИЦЕНЗИЯ ТҮРЛӨРҮ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ПК ЖАНА ЛИЦЕНЗИЯ ТҮРЛӨРҮ</dc:title>
  <dc:creator>Шайыр</dc:creator>
  <cp:lastModifiedBy>Oma</cp:lastModifiedBy>
  <cp:revision>2</cp:revision>
  <dcterms:created xsi:type="dcterms:W3CDTF">2021-09-21T15:53:21Z</dcterms:created>
  <dcterms:modified xsi:type="dcterms:W3CDTF">2023-10-05T04:36:06Z</dcterms:modified>
</cp:coreProperties>
</file>

<file path=docProps/thumbnail.jpeg>
</file>